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72" r:id="rId5"/>
    <p:sldId id="273" r:id="rId6"/>
    <p:sldId id="274" r:id="rId7"/>
    <p:sldId id="261" r:id="rId8"/>
    <p:sldId id="275" r:id="rId9"/>
    <p:sldId id="276" r:id="rId10"/>
    <p:sldId id="277" r:id="rId11"/>
    <p:sldId id="262" r:id="rId12"/>
    <p:sldId id="263" r:id="rId13"/>
    <p:sldId id="264" r:id="rId14"/>
    <p:sldId id="265" r:id="rId15"/>
    <p:sldId id="266" r:id="rId16"/>
    <p:sldId id="271" r:id="rId17"/>
    <p:sldId id="267" r:id="rId18"/>
    <p:sldId id="268" r:id="rId19"/>
    <p:sldId id="269" r:id="rId20"/>
    <p:sldId id="270" r:id="rId2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D1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43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521E42-1021-4D4C-9736-BE60ED1D57D0}" type="datetimeFigureOut">
              <a:rPr lang="ko-KR" altLang="en-US" smtClean="0"/>
              <a:t>2017-10-24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D687A-9818-46F4-8CFC-AE34453B86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82094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521E42-1021-4D4C-9736-BE60ED1D57D0}" type="datetimeFigureOut">
              <a:rPr lang="ko-KR" altLang="en-US" smtClean="0"/>
              <a:t>2017-10-24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D687A-9818-46F4-8CFC-AE34453B86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94498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521E42-1021-4D4C-9736-BE60ED1D57D0}" type="datetimeFigureOut">
              <a:rPr lang="ko-KR" altLang="en-US" smtClean="0"/>
              <a:t>2017-10-24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D687A-9818-46F4-8CFC-AE34453B86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77090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521E42-1021-4D4C-9736-BE60ED1D57D0}" type="datetimeFigureOut">
              <a:rPr lang="ko-KR" altLang="en-US" smtClean="0"/>
              <a:t>2017-10-24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D687A-9818-46F4-8CFC-AE34453B86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48564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521E42-1021-4D4C-9736-BE60ED1D57D0}" type="datetimeFigureOut">
              <a:rPr lang="ko-KR" altLang="en-US" smtClean="0"/>
              <a:t>2017-10-24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D687A-9818-46F4-8CFC-AE34453B86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25133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521E42-1021-4D4C-9736-BE60ED1D57D0}" type="datetimeFigureOut">
              <a:rPr lang="ko-KR" altLang="en-US" smtClean="0"/>
              <a:t>2017-10-24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D687A-9818-46F4-8CFC-AE34453B86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49586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521E42-1021-4D4C-9736-BE60ED1D57D0}" type="datetimeFigureOut">
              <a:rPr lang="ko-KR" altLang="en-US" smtClean="0"/>
              <a:t>2017-10-24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D687A-9818-46F4-8CFC-AE34453B86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83509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521E42-1021-4D4C-9736-BE60ED1D57D0}" type="datetimeFigureOut">
              <a:rPr lang="ko-KR" altLang="en-US" smtClean="0"/>
              <a:t>2017-10-24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D687A-9818-46F4-8CFC-AE34453B86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95523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521E42-1021-4D4C-9736-BE60ED1D57D0}" type="datetimeFigureOut">
              <a:rPr lang="ko-KR" altLang="en-US" smtClean="0"/>
              <a:t>2017-10-24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D687A-9818-46F4-8CFC-AE34453B86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81374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521E42-1021-4D4C-9736-BE60ED1D57D0}" type="datetimeFigureOut">
              <a:rPr lang="ko-KR" altLang="en-US" smtClean="0"/>
              <a:t>2017-10-24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D687A-9818-46F4-8CFC-AE34453B86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63588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521E42-1021-4D4C-9736-BE60ED1D57D0}" type="datetimeFigureOut">
              <a:rPr lang="ko-KR" altLang="en-US" smtClean="0"/>
              <a:t>2017-10-24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D687A-9818-46F4-8CFC-AE34453B86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47178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521E42-1021-4D4C-9736-BE60ED1D57D0}" type="datetimeFigureOut">
              <a:rPr lang="ko-KR" altLang="en-US" smtClean="0"/>
              <a:t>2017-10-24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AD687A-9818-46F4-8CFC-AE34453B86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51067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jpe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970"/>
          <a:stretch/>
        </p:blipFill>
        <p:spPr>
          <a:xfrm>
            <a:off x="4429258" y="1288474"/>
            <a:ext cx="3333485" cy="290114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710845" y="4189616"/>
            <a:ext cx="2770310" cy="101566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웹 비즈니스</a:t>
            </a:r>
            <a:endParaRPr lang="en-US" altLang="ko-KR" sz="24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en-US" altLang="ko-KR" sz="2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VR </a:t>
            </a:r>
            <a:r>
              <a:rPr lang="ko-KR" altLang="en-US" sz="2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및 뉴미디어 기획</a:t>
            </a:r>
            <a:endParaRPr lang="en-US" altLang="ko-KR" sz="24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395329" y="5045662"/>
            <a:ext cx="1401346" cy="66325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백 승 찬</a:t>
            </a:r>
            <a:endParaRPr lang="en-US" altLang="ko-KR" sz="28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72466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825429" y="3105835"/>
            <a:ext cx="816249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36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CD1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VR</a:t>
            </a:r>
            <a:endParaRPr lang="ko-KR" altLang="en-US" sz="3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CD15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t="17982" b="17982"/>
          <a:stretch/>
        </p:blipFill>
        <p:spPr>
          <a:xfrm>
            <a:off x="4484197" y="0"/>
            <a:ext cx="7707803" cy="355014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rcRect l="2420" t="13125" r="2634"/>
          <a:stretch/>
        </p:blipFill>
        <p:spPr>
          <a:xfrm>
            <a:off x="4484197" y="3225338"/>
            <a:ext cx="7714211" cy="3632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320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996038" y="3167390"/>
            <a:ext cx="5918608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8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VR Solution </a:t>
            </a:r>
            <a:r>
              <a:rPr lang="ko-KR" altLang="en-US" sz="28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제작 회사에서 </a:t>
            </a:r>
            <a:r>
              <a:rPr lang="en-US" altLang="ko-KR" sz="28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lang="ko-KR" altLang="en-US" sz="28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년간 근무</a:t>
            </a:r>
            <a:endParaRPr lang="ko-KR" altLang="en-US" sz="28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65886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18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421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293376" y="3075058"/>
            <a:ext cx="1605248" cy="70788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4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WHY?</a:t>
            </a:r>
            <a:endParaRPr lang="ko-KR" altLang="en-US" sz="4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26166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608780" y="3136613"/>
            <a:ext cx="4974440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3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새로움으로 가득 찬 프로젝트</a:t>
            </a:r>
            <a:endParaRPr lang="ko-KR" altLang="en-US" sz="3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45163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217588" y="2831122"/>
            <a:ext cx="635110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8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5G</a:t>
            </a:r>
            <a:endParaRPr lang="ko-KR" altLang="en-US" sz="28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767275" y="2831122"/>
            <a:ext cx="639920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8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VR</a:t>
            </a:r>
            <a:endParaRPr lang="ko-KR" altLang="en-US" sz="28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49426" y="2831122"/>
            <a:ext cx="1705019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8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Optitrack</a:t>
            </a:r>
            <a:endParaRPr lang="ko-KR" altLang="en-US" sz="28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01082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296450" y="3086099"/>
            <a:ext cx="3634328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28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기획부터 개발 운영까지</a:t>
            </a:r>
            <a:endParaRPr lang="ko-KR" altLang="en-US" sz="28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57242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929463" y="1811214"/>
            <a:ext cx="1492716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28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동선기획</a:t>
            </a:r>
            <a:endParaRPr lang="ko-KR" altLang="en-US" sz="28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2492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394060" y="1811214"/>
            <a:ext cx="2563523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28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체험공간 모델링</a:t>
            </a:r>
            <a:endParaRPr lang="ko-KR" altLang="en-US" sz="28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41247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321110" y="1512275"/>
            <a:ext cx="4467891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28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이펙트 제작 및 콘텐츠 최적화</a:t>
            </a:r>
            <a:endParaRPr lang="ko-KR" altLang="en-US" sz="28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71670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60965" y="3167390"/>
            <a:ext cx="3070071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28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새 것을 밝히는 남자</a:t>
            </a:r>
            <a:endParaRPr lang="ko-KR" altLang="en-US" sz="28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18852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792343" y="1301259"/>
            <a:ext cx="2980303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28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현장에서 작업 진행</a:t>
            </a:r>
            <a:endParaRPr lang="ko-KR" altLang="en-US" sz="28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93642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관련 이미지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31450"/>
          <a:stretch/>
        </p:blipFill>
        <p:spPr bwMode="auto">
          <a:xfrm>
            <a:off x="918557" y="2129029"/>
            <a:ext cx="10354886" cy="4728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163947" y="1867419"/>
            <a:ext cx="5864106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28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수능을 마치고 저 자신과 약속했습니다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sz="28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02436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관련 이미지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31450"/>
          <a:stretch/>
        </p:blipFill>
        <p:spPr bwMode="auto">
          <a:xfrm>
            <a:off x="918557" y="2129029"/>
            <a:ext cx="10354886" cy="4728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188809" y="1867419"/>
            <a:ext cx="5814412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28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CD1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새로운 것을 많이 배우고 경험해보자</a:t>
            </a:r>
            <a:r>
              <a:rPr lang="en-US" altLang="ko-KR" sz="28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CD1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!</a:t>
            </a:r>
            <a:endParaRPr lang="ko-KR" altLang="en-US" sz="28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CD15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71318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448870" y="4387493"/>
            <a:ext cx="1588898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컴퓨터공학과</a:t>
            </a:r>
            <a:endParaRPr lang="ko-KR" altLang="en-US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090514" y="4387493"/>
            <a:ext cx="2056974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글로벌미디어학부</a:t>
            </a:r>
            <a:endParaRPr lang="ko-KR" altLang="en-US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775608" y="4862429"/>
            <a:ext cx="2935419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입학 장학금 </a:t>
            </a:r>
            <a:r>
              <a:rPr lang="en-US" altLang="ko-KR" sz="2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+ </a:t>
            </a:r>
            <a:r>
              <a:rPr lang="ko-KR" altLang="en-US" sz="2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노트북 증정</a:t>
            </a:r>
            <a:endParaRPr lang="ko-KR" altLang="en-US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026" name="Picture 2" descr="광운대 ci png에 대한 이미지 검색결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5441" y="2002113"/>
            <a:ext cx="2055755" cy="2055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그룹 8"/>
          <p:cNvGrpSpPr/>
          <p:nvPr/>
        </p:nvGrpSpPr>
        <p:grpSpPr>
          <a:xfrm>
            <a:off x="1769034" y="2192814"/>
            <a:ext cx="2699932" cy="1674353"/>
            <a:chOff x="6984396" y="1544039"/>
            <a:chExt cx="2699932" cy="1674353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84396" y="1544039"/>
              <a:ext cx="2699932" cy="1151133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49221" y="2830088"/>
              <a:ext cx="1970282" cy="38830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38438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6068292" y="0"/>
            <a:ext cx="6123708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090514" y="4387493"/>
            <a:ext cx="2056974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글로벌미디어학부</a:t>
            </a:r>
            <a:endParaRPr lang="ko-KR" altLang="en-US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1769034" y="2192814"/>
            <a:ext cx="2699932" cy="1674353"/>
            <a:chOff x="6984396" y="1544039"/>
            <a:chExt cx="2699932" cy="1674353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84396" y="1544039"/>
              <a:ext cx="2699932" cy="1151133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49221" y="2830088"/>
              <a:ext cx="1970282" cy="388304"/>
            </a:xfrm>
            <a:prstGeom prst="rect">
              <a:avLst/>
            </a:prstGeom>
          </p:spPr>
        </p:pic>
      </p:grpSp>
      <p:sp>
        <p:nvSpPr>
          <p:cNvPr id="10" name="TextBox 9"/>
          <p:cNvSpPr txBox="1"/>
          <p:nvPr/>
        </p:nvSpPr>
        <p:spPr>
          <a:xfrm>
            <a:off x="7106611" y="3072850"/>
            <a:ext cx="4047070" cy="120032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CD1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Technologies + Humanities</a:t>
            </a:r>
          </a:p>
          <a:p>
            <a:pPr algn="ctr"/>
            <a:r>
              <a:rPr lang="en-US" altLang="ko-KR" sz="2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CD1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=</a:t>
            </a:r>
          </a:p>
          <a:p>
            <a:pPr algn="ctr"/>
            <a:r>
              <a:rPr lang="en-US" altLang="ko-KR" sz="2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CD1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IT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CD1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24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CD1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융합전공</a:t>
            </a:r>
            <a:endParaRPr lang="ko-KR" altLang="en-US" sz="2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CD15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6876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tage 2_0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1542" y="3408219"/>
            <a:ext cx="6090458" cy="3449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b="8530"/>
          <a:stretch/>
        </p:blipFill>
        <p:spPr>
          <a:xfrm>
            <a:off x="0" y="3275215"/>
            <a:ext cx="6101542" cy="358278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8068" y="-1"/>
            <a:ext cx="6163932" cy="340821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-1"/>
            <a:ext cx="6101542" cy="3408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296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160559" y="3174014"/>
            <a:ext cx="2478499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36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CD1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Marketing</a:t>
            </a:r>
            <a:endParaRPr lang="ko-KR" altLang="en-US" sz="3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CD15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5251" y="0"/>
            <a:ext cx="7586749" cy="424290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rcRect t="6278"/>
          <a:stretch/>
        </p:blipFill>
        <p:spPr>
          <a:xfrm>
            <a:off x="4605250" y="3532909"/>
            <a:ext cx="7586749" cy="4439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183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515692" y="3105835"/>
            <a:ext cx="2060180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36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CD1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Big Data</a:t>
            </a:r>
            <a:endParaRPr lang="ko-KR" altLang="en-US" sz="3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CD15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09208"/>
            <a:ext cx="7157258" cy="4135824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0" y="0"/>
            <a:ext cx="7157258" cy="3477837"/>
            <a:chOff x="0" y="3380162"/>
            <a:chExt cx="6716684" cy="3477837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3380163"/>
              <a:ext cx="3787226" cy="1838909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87225" y="5195453"/>
              <a:ext cx="2929459" cy="1662545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87226" y="3380162"/>
              <a:ext cx="2929458" cy="1815292"/>
            </a:xfrm>
            <a:prstGeom prst="rect">
              <a:avLst/>
            </a:prstGeom>
          </p:spPr>
        </p:pic>
        <p:pic>
          <p:nvPicPr>
            <p:cNvPr id="9" name="_x287111048" descr="EMB000016bc1139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5195454"/>
              <a:ext cx="3787226" cy="16625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811300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389</TotalTime>
  <Words>73</Words>
  <Application>Microsoft Office PowerPoint</Application>
  <PresentationFormat>와이드스크린</PresentationFormat>
  <Paragraphs>27</Paragraphs>
  <Slides>20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6" baseType="lpstr">
      <vt:lpstr>나눔고딕 ExtraBold</vt:lpstr>
      <vt:lpstr>나눔스퀘어</vt:lpstr>
      <vt:lpstr>나눔스퀘어 ExtraBold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BAChan</dc:creator>
  <cp:lastModifiedBy>BAChan</cp:lastModifiedBy>
  <cp:revision>29</cp:revision>
  <dcterms:created xsi:type="dcterms:W3CDTF">2017-10-23T02:02:10Z</dcterms:created>
  <dcterms:modified xsi:type="dcterms:W3CDTF">2017-10-24T04:54:23Z</dcterms:modified>
</cp:coreProperties>
</file>